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92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364082"/>
              </p:ext>
            </p:extLst>
          </p:nvPr>
        </p:nvGraphicFramePr>
        <p:xfrm>
          <a:off x="157476" y="1090966"/>
          <a:ext cx="8853490" cy="36896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8724"/>
                <a:gridCol w="1358421"/>
                <a:gridCol w="387608"/>
                <a:gridCol w="387608"/>
                <a:gridCol w="387608"/>
                <a:gridCol w="387608"/>
                <a:gridCol w="387608"/>
                <a:gridCol w="387608"/>
                <a:gridCol w="387608"/>
                <a:gridCol w="387608"/>
                <a:gridCol w="387608"/>
                <a:gridCol w="387608"/>
                <a:gridCol w="356829"/>
                <a:gridCol w="418386"/>
                <a:gridCol w="646013"/>
                <a:gridCol w="525813"/>
                <a:gridCol w="701612"/>
                <a:gridCol w="701612"/>
              </a:tblGrid>
              <a:tr h="28458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 err="1">
                          <a:effectLst/>
                          <a:latin typeface="Cambria" pitchFamily="18" charset="0"/>
                          <a:ea typeface="Cambria" pitchFamily="18" charset="0"/>
                        </a:rPr>
                        <a:t>Sl.No</a:t>
                      </a:r>
                      <a:endParaRPr lang="en-IN" sz="8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WORK / ACTIVITIES PERFORMED</a:t>
                      </a:r>
                      <a:endParaRPr lang="en-IN" sz="8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MONTHLY ACTIVITIES </a:t>
                      </a:r>
                      <a:r>
                        <a:rPr lang="en-IN" sz="800" b="1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 PERFORMED  </a:t>
                      </a:r>
                      <a:r>
                        <a:rPr lang="en-IN" sz="800" b="1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DURING THE </a:t>
                      </a:r>
                      <a:r>
                        <a:rPr lang="en-IN" sz="800" b="1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YEAR 2019-20</a:t>
                      </a:r>
                      <a:endParaRPr lang="en-IN" sz="8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AREA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(In Ha)</a:t>
                      </a:r>
                      <a:endParaRPr lang="en-IN" sz="8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Amount </a:t>
                      </a:r>
                      <a:r>
                        <a:rPr lang="en-US" sz="800" b="1" dirty="0" err="1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utilised</a:t>
                      </a:r>
                      <a:endParaRPr lang="en-US" sz="800" b="1" dirty="0" smtClean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(In Lakh)</a:t>
                      </a:r>
                      <a:endParaRPr lang="en-IN" sz="8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Amount received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baseline="0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(2019-20)</a:t>
                      </a:r>
                      <a:endParaRPr lang="en-IN" sz="800" b="1" dirty="0" smtClean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(In </a:t>
                      </a:r>
                      <a:r>
                        <a:rPr lang="en-IN" sz="800" b="1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Lakhs)</a:t>
                      </a:r>
                      <a:endParaRPr lang="en-IN" sz="8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Amount utilised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baseline="0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(2019-20)</a:t>
                      </a:r>
                      <a:endParaRPr lang="en-IN" sz="800" b="1" dirty="0" smtClean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(In Lakhs)</a:t>
                      </a:r>
                      <a:endParaRPr lang="en-IN" sz="800" b="1" dirty="0" smtClean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914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April</a:t>
                      </a:r>
                      <a:endParaRPr lang="en-IN" sz="8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May</a:t>
                      </a:r>
                      <a:endParaRPr lang="en-IN" sz="8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effectLst/>
                          <a:latin typeface="Cambria" pitchFamily="18" charset="0"/>
                          <a:ea typeface="Cambria" pitchFamily="18" charset="0"/>
                        </a:rPr>
                        <a:t>June</a:t>
                      </a:r>
                      <a:endParaRPr lang="en-IN" sz="800" b="1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July</a:t>
                      </a:r>
                      <a:endParaRPr lang="en-IN" sz="8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Aug</a:t>
                      </a:r>
                      <a:endParaRPr lang="en-IN" sz="8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Sept</a:t>
                      </a:r>
                      <a:endParaRPr lang="en-IN" sz="8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Oct</a:t>
                      </a:r>
                      <a:endParaRPr lang="en-IN" sz="8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Nov</a:t>
                      </a:r>
                      <a:endParaRPr lang="en-IN" sz="8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Dec</a:t>
                      </a:r>
                      <a:endParaRPr lang="en-IN" sz="8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Jan</a:t>
                      </a:r>
                      <a:endParaRPr lang="en-IN" sz="8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>
                          <a:effectLst/>
                          <a:latin typeface="Cambria" pitchFamily="18" charset="0"/>
                          <a:ea typeface="Cambria" pitchFamily="18" charset="0"/>
                        </a:rPr>
                        <a:t>Feb</a:t>
                      </a:r>
                      <a:endParaRPr lang="en-IN" sz="800" b="1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Mar</a:t>
                      </a:r>
                      <a:endParaRPr lang="en-IN" sz="8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41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1</a:t>
                      </a: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Cultivation</a:t>
                      </a:r>
                      <a:r>
                        <a:rPr lang="en-US" sz="800" baseline="0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of Paddy for field Demonstration</a:t>
                      </a: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Cambria" pitchFamily="18" charset="0"/>
                          <a:ea typeface="Cambria" pitchFamily="18" charset="0"/>
                        </a:rPr>
                        <a:t>0.7</a:t>
                      </a:r>
                      <a:endParaRPr lang="en-IN" sz="8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0.1825</a:t>
                      </a: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Cambria" pitchFamily="18" charset="0"/>
                          <a:ea typeface="Cambria" pitchFamily="18" charset="0"/>
                        </a:rPr>
                        <a:t>0.4875</a:t>
                      </a:r>
                      <a:endParaRPr lang="en-IN" sz="800" b="1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0.4875</a:t>
                      </a:r>
                      <a:endParaRPr lang="en-IN" sz="8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5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2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Cultivatiomn</a:t>
                      </a:r>
                      <a:r>
                        <a:rPr lang="en-US" sz="800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of Maize for</a:t>
                      </a:r>
                      <a:r>
                        <a:rPr lang="en-US" sz="800" baseline="0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field demonstration on FAW &amp; Maize Var-RCM-75 &amp; 76</a:t>
                      </a: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Cambria" pitchFamily="18" charset="0"/>
                          <a:ea typeface="Cambria" pitchFamily="18" charset="0"/>
                        </a:rPr>
                        <a:t>0.25</a:t>
                      </a:r>
                      <a:endParaRPr lang="en-IN" sz="8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0.066</a:t>
                      </a: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IN" sz="900" dirty="0"/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9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7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3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Cultivation of Groundnut </a:t>
                      </a:r>
                      <a:r>
                        <a:rPr lang="en-US" sz="800" dirty="0" err="1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Var</a:t>
                      </a:r>
                      <a:r>
                        <a:rPr lang="en-US" sz="800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: ICGV-91114</a:t>
                      </a: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Cambria" pitchFamily="18" charset="0"/>
                          <a:ea typeface="Cambria" pitchFamily="18" charset="0"/>
                        </a:rPr>
                        <a:t>0.25</a:t>
                      </a:r>
                      <a:endParaRPr lang="en-IN" sz="8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0.0665</a:t>
                      </a: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IN" sz="900" dirty="0"/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9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4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800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Intercultural Operation of existing Crops</a:t>
                      </a:r>
                      <a:endParaRPr lang="en-IN" sz="800" dirty="0" smtClean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Cambria" pitchFamily="18" charset="0"/>
                          <a:ea typeface="Cambria" pitchFamily="18" charset="0"/>
                        </a:rPr>
                        <a:t>1.0</a:t>
                      </a:r>
                      <a:endParaRPr lang="en-IN" sz="8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0.09</a:t>
                      </a: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IN" sz="900" dirty="0"/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9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5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Cultivation of Winter Vegetables (Cabbage, </a:t>
                      </a:r>
                      <a:r>
                        <a:rPr lang="en-US" sz="800" dirty="0" err="1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Brocolli</a:t>
                      </a:r>
                      <a:r>
                        <a:rPr lang="en-US" sz="800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, Cauliflower and Field Pea ) for Demonstration</a:t>
                      </a: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IN" sz="8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Cambria" pitchFamily="18" charset="0"/>
                          <a:ea typeface="Cambria" pitchFamily="18" charset="0"/>
                        </a:rPr>
                        <a:t>0.25</a:t>
                      </a:r>
                      <a:endParaRPr lang="en-IN" sz="800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0.0825</a:t>
                      </a: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IN" sz="900" dirty="0"/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9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2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20</a:t>
                      </a: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Monthly</a:t>
                      </a:r>
                      <a:r>
                        <a:rPr lang="en-IN" sz="800" baseline="0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 utilization of fund </a:t>
                      </a:r>
                      <a:r>
                        <a:rPr lang="en-IN" sz="800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(in </a:t>
                      </a:r>
                      <a:r>
                        <a:rPr lang="en-IN" sz="8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Lakhs</a:t>
                      </a:r>
                      <a:r>
                        <a:rPr lang="en-IN" sz="800" dirty="0" smtClean="0">
                          <a:effectLst/>
                          <a:latin typeface="Cambria" pitchFamily="18" charset="0"/>
                          <a:ea typeface="Cambria" pitchFamily="18" charset="0"/>
                        </a:rPr>
                        <a:t>) during 2019-20</a:t>
                      </a:r>
                      <a:endParaRPr lang="en-IN" sz="8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0.035</a:t>
                      </a:r>
                      <a:endParaRPr lang="en-IN" sz="7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0.024</a:t>
                      </a:r>
                      <a:endParaRPr lang="en-IN" sz="7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0.027</a:t>
                      </a:r>
                      <a:endParaRPr lang="en-IN" sz="7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0.133</a:t>
                      </a:r>
                      <a:endParaRPr lang="en-IN" sz="7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0.0245</a:t>
                      </a:r>
                      <a:endParaRPr lang="en-IN" sz="7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0.03</a:t>
                      </a:r>
                      <a:endParaRPr lang="en-IN" sz="7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0.0815</a:t>
                      </a:r>
                      <a:endParaRPr lang="en-IN" sz="7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0.0465</a:t>
                      </a:r>
                      <a:endParaRPr lang="en-IN" sz="7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0.0725</a:t>
                      </a:r>
                      <a:endParaRPr lang="en-IN" sz="7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0.0135</a:t>
                      </a:r>
                      <a:endParaRPr lang="en-IN" sz="7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-</a:t>
                      </a:r>
                      <a:endParaRPr lang="en-IN" sz="7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-</a:t>
                      </a:r>
                      <a:endParaRPr lang="en-IN" sz="7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Cambria" pitchFamily="18" charset="0"/>
                          <a:ea typeface="Cambria" pitchFamily="18" charset="0"/>
                        </a:rPr>
                        <a:t>2.45Ha</a:t>
                      </a:r>
                      <a:endParaRPr lang="en-IN" sz="700" b="1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0.4875</a:t>
                      </a:r>
                      <a:endParaRPr lang="en-IN" sz="7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Cambria" pitchFamily="18" charset="0"/>
                          <a:ea typeface="Cambria" pitchFamily="18" charset="0"/>
                        </a:rPr>
                        <a:t>0.4875</a:t>
                      </a:r>
                      <a:endParaRPr lang="en-IN" sz="700" b="1" dirty="0">
                        <a:latin typeface="Cambria" pitchFamily="18" charset="0"/>
                        <a:ea typeface="Cambria" pitchFamily="18" charset="0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0.4875</a:t>
                      </a:r>
                      <a:endParaRPr lang="en-IN" sz="700" b="1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52219" marR="5221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1" name="Title 1"/>
          <p:cNvSpPr txBox="1">
            <a:spLocks/>
          </p:cNvSpPr>
          <p:nvPr/>
        </p:nvSpPr>
        <p:spPr>
          <a:xfrm>
            <a:off x="381000" y="457200"/>
            <a:ext cx="8229600" cy="381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WORK  PERFORMED AT KVK FARM DURING 2019-2020(AS ON 20/01/2020)</a:t>
            </a:r>
            <a:endParaRPr lang="en-IN" sz="1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1891340" y="1676400"/>
            <a:ext cx="3595060" cy="2514600"/>
            <a:chOff x="1891340" y="1676400"/>
            <a:chExt cx="3595060" cy="2514600"/>
          </a:xfrm>
        </p:grpSpPr>
        <p:sp>
          <p:nvSpPr>
            <p:cNvPr id="52" name="Rectangle 51"/>
            <p:cNvSpPr/>
            <p:nvPr/>
          </p:nvSpPr>
          <p:spPr>
            <a:xfrm>
              <a:off x="2679220" y="1676400"/>
              <a:ext cx="140179" cy="381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111979" y="1676400"/>
              <a:ext cx="164621" cy="381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517421" y="1676400"/>
              <a:ext cx="140179" cy="381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197111" y="1676400"/>
              <a:ext cx="146290" cy="381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660421" y="1676400"/>
              <a:ext cx="140179" cy="381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889021" y="1676400"/>
              <a:ext cx="140179" cy="381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891340" y="2114550"/>
              <a:ext cx="140179" cy="381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298221" y="2114550"/>
              <a:ext cx="140179" cy="381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971800" y="2114550"/>
              <a:ext cx="140179" cy="381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136421" y="2559050"/>
              <a:ext cx="140179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127021" y="2514600"/>
              <a:ext cx="140179" cy="48895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959110" y="2530475"/>
              <a:ext cx="134069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267201" y="3657600"/>
              <a:ext cx="153118" cy="5334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971800" y="3048000"/>
              <a:ext cx="140179" cy="4572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822221" y="3048000"/>
              <a:ext cx="140179" cy="4572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660421" y="3048000"/>
              <a:ext cx="140179" cy="4572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584221" y="3657600"/>
              <a:ext cx="140179" cy="5334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933710" y="3657600"/>
              <a:ext cx="140179" cy="5334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346221" y="3657600"/>
              <a:ext cx="140179" cy="5334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163872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229600" cy="381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1800" b="1" dirty="0" smtClean="0"/>
              <a:t>ACTION PLAN / PROPOSED WORK AT KVK FARM DURING 2020-2021 </a:t>
            </a:r>
            <a:endParaRPr lang="en-IN" sz="1800" b="1" dirty="0"/>
          </a:p>
        </p:txBody>
      </p:sp>
      <p:pic>
        <p:nvPicPr>
          <p:cNvPr id="1026" name="Picture 2" descr="C:\Users\SELZ\Desktop\activities-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" r="3537" b="2521"/>
          <a:stretch/>
        </p:blipFill>
        <p:spPr bwMode="auto">
          <a:xfrm>
            <a:off x="76200" y="762000"/>
            <a:ext cx="8923152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31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163</Words>
  <Application>Microsoft Office PowerPoint</Application>
  <PresentationFormat>On-screen Show (4:3)</PresentationFormat>
  <Paragraphs>113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ACTION PLAN / PROPOSED WORK AT KVK FARM DURING 2020-2021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/ PROPOSED WORK AT KVK FARM DURING 2020-2021</dc:title>
  <dc:creator>asasas sasas</dc:creator>
  <cp:lastModifiedBy>SELZ</cp:lastModifiedBy>
  <cp:revision>18</cp:revision>
  <cp:lastPrinted>2020-01-20T09:24:22Z</cp:lastPrinted>
  <dcterms:created xsi:type="dcterms:W3CDTF">2006-08-16T00:00:00Z</dcterms:created>
  <dcterms:modified xsi:type="dcterms:W3CDTF">2020-02-18T08:09:52Z</dcterms:modified>
</cp:coreProperties>
</file>